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pline Sans"/>
      <p:regular r:id="rId17"/>
    </p:embeddedFont>
    <p:embeddedFont>
      <p:font typeface="Spline Sans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49400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Artificial Intelligence in Fashion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235887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is transforming every industry, and fashion is no exception. Explore the key ways AI is driving innovation and efficiency in fashion.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322094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5329714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5303639"/>
            <a:ext cx="2085023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ShaTech jsjk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063" y="591383"/>
            <a:ext cx="7747873" cy="1107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Future of Fashion: Embracing AI-Powered Transformation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98063" y="2098238"/>
            <a:ext cx="3724275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16FFBB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5150" dirty="0"/>
          </a:p>
        </p:txBody>
      </p:sp>
      <p:sp>
        <p:nvSpPr>
          <p:cNvPr id="5" name="Text 2"/>
          <p:cNvSpPr/>
          <p:nvPr/>
        </p:nvSpPr>
        <p:spPr>
          <a:xfrm>
            <a:off x="1451967" y="3005614"/>
            <a:ext cx="2216348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Personalized Fashion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98063" y="3402330"/>
            <a:ext cx="3724275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will enable the creation of truly personalized clothing, tailored to individual preferences and body shapes.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4721543" y="2098238"/>
            <a:ext cx="3724394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29DDDA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5150" dirty="0"/>
          </a:p>
        </p:txBody>
      </p:sp>
      <p:sp>
        <p:nvSpPr>
          <p:cNvPr id="8" name="Text 5"/>
          <p:cNvSpPr/>
          <p:nvPr/>
        </p:nvSpPr>
        <p:spPr>
          <a:xfrm>
            <a:off x="5449014" y="3005614"/>
            <a:ext cx="2269331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Sustainable Solutions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4721543" y="3402330"/>
            <a:ext cx="3724394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will drive the development of sustainable materials, processes, and business models in the fashion industry.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98063" y="5057656"/>
            <a:ext cx="3724275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37A7E7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5150" dirty="0"/>
          </a:p>
        </p:txBody>
      </p:sp>
      <p:sp>
        <p:nvSpPr>
          <p:cNvPr id="11" name="Text 8"/>
          <p:cNvSpPr/>
          <p:nvPr/>
        </p:nvSpPr>
        <p:spPr>
          <a:xfrm>
            <a:off x="1342192" y="5965031"/>
            <a:ext cx="2436019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Immersive Experiences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98063" y="6361748"/>
            <a:ext cx="3724275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will revolutionize the way we shop for fashion, with virtual try-ons and personalized recommendations becoming the norm.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21932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and Fashion Operations: Streamlining Sustainability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110633"/>
            <a:ext cx="282023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Optimized Production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003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helps predict demand, manage inventory, and optimize production processes. This can reduce waste, minimize overproduction, and promote sustainability.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10633"/>
            <a:ext cx="388655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Sustainable Material Sourcing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7003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analyze vast data sets on material properties and environmental impact to identify sustainable options, reducing the fashion industry's environmental footprint.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551" y="1064419"/>
            <a:ext cx="7566898" cy="1251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AI-Powered Trend Analysis: Predicting the Future of Fashion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88551" y="2907268"/>
            <a:ext cx="506849" cy="506849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7027" y="3010495"/>
            <a:ext cx="129897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520666" y="2907268"/>
            <a:ext cx="2552224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Social Media Analysis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520666" y="3355300"/>
            <a:ext cx="2938701" cy="18020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analyze social media trends and customer preferences to identify emerging styles and predict future fashion trends.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4633" y="2907268"/>
            <a:ext cx="506849" cy="506849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4535" y="3010495"/>
            <a:ext cx="16704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5416748" y="2907268"/>
            <a:ext cx="250328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Sales Data Insights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5416748" y="3355300"/>
            <a:ext cx="2938701" cy="18020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algorithms can identify patterns in sales data to predict customer demand and ensure that the right products are available at the right time.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8551" y="5635943"/>
            <a:ext cx="506849" cy="506849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4048" y="5739170"/>
            <a:ext cx="175855" cy="300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1520666" y="5635943"/>
            <a:ext cx="288678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Competitive Intelligence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520666" y="6083975"/>
            <a:ext cx="6834783" cy="1081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track competitors' product launches, marketing campaigns, and price changes, providing valuable insights for strategic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947" y="944404"/>
            <a:ext cx="7626906" cy="1204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Generative Design: Unlocking Innovative Product Development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244947" y="2473643"/>
            <a:ext cx="3705106" cy="2991088"/>
          </a:xfrm>
          <a:prstGeom prst="roundRect">
            <a:avLst>
              <a:gd name="adj" fmla="val 1087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84501" y="2713196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Automated Design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484501" y="3144203"/>
            <a:ext cx="3225998" cy="2080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algorithms can generate new design concepts based on predefined parameters and aesthetic principles, enabling designers to explore unconventional ideas.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2473643"/>
            <a:ext cx="3705106" cy="2991088"/>
          </a:xfrm>
          <a:prstGeom prst="roundRect">
            <a:avLst>
              <a:gd name="adj" fmla="val 1087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13196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Personalized Fashion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0406301" y="3144203"/>
            <a:ext cx="3225998" cy="1387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tailor designs to individual customer preferences, creating personalized garments that meet specific needs and preferences.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947" y="5681424"/>
            <a:ext cx="7626906" cy="1603772"/>
          </a:xfrm>
          <a:prstGeom prst="roundRect">
            <a:avLst>
              <a:gd name="adj" fmla="val 20273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84501" y="5920978"/>
            <a:ext cx="259984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Sustainable Innovation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484501" y="6351984"/>
            <a:ext cx="7147798" cy="693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Generative design can explore new materials and manufacturing processes, leading to more sustainable and innovative fashion products.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9940" y="554236"/>
            <a:ext cx="7736919" cy="1116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Demand Forecasting with AI: Optimizing the Supply Chain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940" y="1972508"/>
            <a:ext cx="502444" cy="5024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9940" y="2675930"/>
            <a:ext cx="2521268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Data-Driven Predictions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89940" y="3075742"/>
            <a:ext cx="3717727" cy="964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analyzes historical sales data, market trends, and external factors to generate accurate forecasts for future demand.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9133" y="1972508"/>
            <a:ext cx="502444" cy="5024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09133" y="2675930"/>
            <a:ext cx="223349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Optimized Inventory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10209133" y="3075742"/>
            <a:ext cx="3717727" cy="1285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demand forecasting helps ensure that the right amount of inventory is available at the right time, minimizing waste and improving logistics.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9940" y="4964668"/>
            <a:ext cx="502444" cy="50244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9940" y="5668089"/>
            <a:ext cx="223349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Faster Lead Times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89940" y="6067901"/>
            <a:ext cx="3717727" cy="1607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optimize the supply chain by identifying bottlenecks and improving communication, leading to faster production times and reduced delivery delays.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575667"/>
            <a:ext cx="7678579" cy="1162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AI for Sustainable Fashion Practices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1035248" y="2052399"/>
            <a:ext cx="22860" cy="5602010"/>
          </a:xfrm>
          <a:prstGeom prst="roundRect">
            <a:avLst>
              <a:gd name="adj" fmla="val 1373724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259324" y="2511981"/>
            <a:ext cx="732711" cy="22860"/>
          </a:xfrm>
          <a:prstGeom prst="roundRect">
            <a:avLst>
              <a:gd name="adj" fmla="val 1373724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811173" y="2287905"/>
            <a:ext cx="471011" cy="471011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6314" y="2383869"/>
            <a:ext cx="120729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2198132" y="2261711"/>
            <a:ext cx="2326124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Reduce Waste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2198132" y="2678073"/>
            <a:ext cx="6213157" cy="1004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analyze data to identify patterns in clothing waste and recommend strategies for reducing waste throughout the fashion supply chain.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59324" y="4560689"/>
            <a:ext cx="732711" cy="22860"/>
          </a:xfrm>
          <a:prstGeom prst="roundRect">
            <a:avLst>
              <a:gd name="adj" fmla="val 1373724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811173" y="4336613"/>
            <a:ext cx="471011" cy="471011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69050" y="4432578"/>
            <a:ext cx="155258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2198132" y="4310420"/>
            <a:ext cx="2326124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Promote Circularity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2198132" y="4726781"/>
            <a:ext cx="6213157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help develop platforms for clothing rental, resale, and repair, promoting a circular economy model for fashion.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59324" y="6274594"/>
            <a:ext cx="732711" cy="22860"/>
          </a:xfrm>
          <a:prstGeom prst="roundRect">
            <a:avLst>
              <a:gd name="adj" fmla="val 1373724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811173" y="6050518"/>
            <a:ext cx="471011" cy="471011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64883" y="6146483"/>
            <a:ext cx="163473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2198132" y="6024324"/>
            <a:ext cx="2381012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Sustainable Materials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2198132" y="6440686"/>
            <a:ext cx="6213157" cy="1004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analyze data on material properties and environmental impact to recommend sustainable materials and encourage their use in the fashion industry.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406" y="606028"/>
            <a:ext cx="7601188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Integrating AI into Product Lifecycle Management</a:t>
            </a:r>
            <a:endParaRPr lang="en-US" sz="3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406" y="2160984"/>
            <a:ext cx="1101923" cy="176319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3847" y="2381369"/>
            <a:ext cx="2613065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Design &amp; Development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2203847" y="2819638"/>
            <a:ext cx="6168747" cy="705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assist designers with design ideation, material selection, and pattern creation, streamlining the development process.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406" y="3924181"/>
            <a:ext cx="1101923" cy="176319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3847" y="4144566"/>
            <a:ext cx="3275528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Production &amp; Manufacturing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2203847" y="4582835"/>
            <a:ext cx="6168747" cy="7050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optimize production processes, manage inventory, and ensure quality control throughout the manufacturing process.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406" y="5687378"/>
            <a:ext cx="1101923" cy="19366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3847" y="5907762"/>
            <a:ext cx="2448878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Distribution &amp; Sales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2203847" y="6346031"/>
            <a:ext cx="6168747" cy="1057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predict demand, manage logistics, and personalize marketing campaigns, leading to more efficient and targeted sales strategies.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692" y="609481"/>
            <a:ext cx="10156388" cy="615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Enhancing Quality Control with AI in Fashion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66323" y="1668423"/>
            <a:ext cx="2158008" cy="19478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5379" y="2679621"/>
            <a:ext cx="119777" cy="44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5345906" y="2067282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Defect Detection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5345906" y="2507933"/>
            <a:ext cx="8287226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algorithms can analyze images and videos to identify defects in clothing, ensuring that only high-quality products reach customers.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9695" y="3628668"/>
            <a:ext cx="8619649" cy="15240"/>
          </a:xfrm>
          <a:prstGeom prst="roundRect">
            <a:avLst>
              <a:gd name="adj" fmla="val 2181546"/>
            </a:avLst>
          </a:prstGeom>
          <a:solidFill>
            <a:srgbClr val="16FFB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379" y="3671649"/>
            <a:ext cx="4316016" cy="19478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8234" y="4423886"/>
            <a:ext cx="154067" cy="44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6424970" y="4070509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Material Analysis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6424970" y="4511159"/>
            <a:ext cx="7208163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analyze the composition and properties of materials to ensure compliance with quality standards and regulations.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8758" y="5631894"/>
            <a:ext cx="7540585" cy="15240"/>
          </a:xfrm>
          <a:prstGeom prst="roundRect">
            <a:avLst>
              <a:gd name="adj" fmla="val 2181546"/>
            </a:avLst>
          </a:prstGeom>
          <a:solidFill>
            <a:srgbClr val="29DDDA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15" y="5674876"/>
            <a:ext cx="6474023" cy="194786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4186" y="6427113"/>
            <a:ext cx="162163" cy="4432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7503914" y="5896451"/>
            <a:ext cx="246268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Improved Efficiency</a:t>
            </a:r>
            <a:endParaRPr lang="en-US" sz="1900" dirty="0"/>
          </a:p>
        </p:txBody>
      </p:sp>
      <p:sp>
        <p:nvSpPr>
          <p:cNvPr id="16" name="Text 11"/>
          <p:cNvSpPr/>
          <p:nvPr/>
        </p:nvSpPr>
        <p:spPr>
          <a:xfrm>
            <a:off x="7503914" y="6337102"/>
            <a:ext cx="6129218" cy="1064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quality control systems can significantly reduce the time and effort required for manual inspection, increasing efficiency and reducing costs.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953" y="658058"/>
            <a:ext cx="13104495" cy="1211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Inventory Management and Logistics: AI-Driven Efficiency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762953" y="2305050"/>
            <a:ext cx="2183963" cy="1566624"/>
          </a:xfrm>
          <a:prstGeom prst="roundRect">
            <a:avLst>
              <a:gd name="adj" fmla="val 20872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03697" y="2870359"/>
            <a:ext cx="117872" cy="436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3164800" y="2522934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Demand Forecasting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3164800" y="2956322"/>
            <a:ext cx="10484763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algorithms can predict future demand based on historical data, seasonal patterns, and market trends, allowing for more accurate inventory planning.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3055858" y="3856434"/>
            <a:ext cx="10702647" cy="15240"/>
          </a:xfrm>
          <a:prstGeom prst="roundRect">
            <a:avLst>
              <a:gd name="adj" fmla="val 2145570"/>
            </a:avLst>
          </a:prstGeom>
          <a:solidFill>
            <a:srgbClr val="16FFBB"/>
          </a:solidFill>
          <a:ln/>
        </p:spPr>
      </p:sp>
      <p:sp>
        <p:nvSpPr>
          <p:cNvPr id="8" name="Shape 6"/>
          <p:cNvSpPr/>
          <p:nvPr/>
        </p:nvSpPr>
        <p:spPr>
          <a:xfrm>
            <a:off x="762953" y="3980617"/>
            <a:ext cx="4368046" cy="1566624"/>
          </a:xfrm>
          <a:prstGeom prst="roundRect">
            <a:avLst>
              <a:gd name="adj" fmla="val 2087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03697" y="4545925"/>
            <a:ext cx="151567" cy="436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348883" y="4198501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Optimized Routing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5348883" y="4631888"/>
            <a:ext cx="8300680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 can optimize delivery routes, reducing transportation costs and minimizing delivery time, resulting in greater efficiency and customer satisfaction.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5239941" y="5532001"/>
            <a:ext cx="8518565" cy="15240"/>
          </a:xfrm>
          <a:prstGeom prst="roundRect">
            <a:avLst>
              <a:gd name="adj" fmla="val 2145570"/>
            </a:avLst>
          </a:prstGeom>
          <a:solidFill>
            <a:srgbClr val="29DDDA"/>
          </a:solidFill>
          <a:ln/>
        </p:spPr>
      </p:sp>
      <p:sp>
        <p:nvSpPr>
          <p:cNvPr id="13" name="Shape 11"/>
          <p:cNvSpPr/>
          <p:nvPr/>
        </p:nvSpPr>
        <p:spPr>
          <a:xfrm>
            <a:off x="762953" y="5656183"/>
            <a:ext cx="6552248" cy="1915358"/>
          </a:xfrm>
          <a:prstGeom prst="roundRect">
            <a:avLst>
              <a:gd name="adj" fmla="val 17072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03697" y="6395799"/>
            <a:ext cx="159544" cy="436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533084" y="5874067"/>
            <a:ext cx="3609737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Smart Warehouse Management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7533084" y="6307455"/>
            <a:ext cx="6116479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AI-powered systems can manage warehouse operations, optimize storage space, and automate tasks, reducing labor costs and improving overall efficiency.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2025-01-19T12:42:06Z</dcterms:created>
  <dcterms:modified xsi:type="dcterms:W3CDTF">2025-01-19T12:42:06Z</dcterms:modified>
</cp:coreProperties>
</file>